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27"/>
  </p:notesMasterIdLst>
  <p:sldIdLst>
    <p:sldId id="264" r:id="rId2"/>
    <p:sldId id="270" r:id="rId3"/>
    <p:sldId id="299" r:id="rId4"/>
    <p:sldId id="271" r:id="rId5"/>
    <p:sldId id="272" r:id="rId6"/>
    <p:sldId id="273" r:id="rId7"/>
    <p:sldId id="274" r:id="rId8"/>
    <p:sldId id="275" r:id="rId9"/>
    <p:sldId id="276" r:id="rId10"/>
    <p:sldId id="278" r:id="rId11"/>
    <p:sldId id="280" r:id="rId12"/>
    <p:sldId id="281" r:id="rId13"/>
    <p:sldId id="282" r:id="rId14"/>
    <p:sldId id="289" r:id="rId15"/>
    <p:sldId id="290" r:id="rId16"/>
    <p:sldId id="286" r:id="rId17"/>
    <p:sldId id="291" r:id="rId18"/>
    <p:sldId id="285" r:id="rId19"/>
    <p:sldId id="292" r:id="rId20"/>
    <p:sldId id="296" r:id="rId21"/>
    <p:sldId id="295" r:id="rId22"/>
    <p:sldId id="294" r:id="rId23"/>
    <p:sldId id="293" r:id="rId24"/>
    <p:sldId id="297" r:id="rId25"/>
    <p:sldId id="300" r:id="rId26"/>
  </p:sldIdLst>
  <p:sldSz cx="9906000" cy="6858000" type="A4"/>
  <p:notesSz cx="8229600" cy="14630400"/>
  <p:defaultTextStyle>
    <a:lvl1pPr marL="0" algn="l" defTabSz="670530" rtl="0" eaLnBrk="1" latinLnBrk="0" hangingPunct="1">
      <a:defRPr sz="1300" kern="1200">
        <a:solidFill>
          <a:schemeClr val="tx1"/>
        </a:solidFill>
        <a:latin typeface="+mn-lt"/>
        <a:ea typeface="+mn-ea"/>
        <a:cs typeface="+mn-cs"/>
      </a:defRPr>
    </a:lvl1pPr>
    <a:lvl2pPr marL="335265" algn="l" defTabSz="670530" rtl="0" eaLnBrk="1" latinLnBrk="0" hangingPunct="1">
      <a:defRPr sz="1300" kern="1200">
        <a:solidFill>
          <a:schemeClr val="tx1"/>
        </a:solidFill>
        <a:latin typeface="+mn-lt"/>
        <a:ea typeface="+mn-ea"/>
        <a:cs typeface="+mn-cs"/>
      </a:defRPr>
    </a:lvl2pPr>
    <a:lvl3pPr marL="670530" algn="l" defTabSz="670530" rtl="0" eaLnBrk="1" latinLnBrk="0" hangingPunct="1">
      <a:defRPr sz="1300" kern="1200">
        <a:solidFill>
          <a:schemeClr val="tx1"/>
        </a:solidFill>
        <a:latin typeface="+mn-lt"/>
        <a:ea typeface="+mn-ea"/>
        <a:cs typeface="+mn-cs"/>
      </a:defRPr>
    </a:lvl3pPr>
    <a:lvl4pPr marL="1005794" algn="l" defTabSz="670530" rtl="0" eaLnBrk="1" latinLnBrk="0" hangingPunct="1">
      <a:defRPr sz="1300" kern="1200">
        <a:solidFill>
          <a:schemeClr val="tx1"/>
        </a:solidFill>
        <a:latin typeface="+mn-lt"/>
        <a:ea typeface="+mn-ea"/>
        <a:cs typeface="+mn-cs"/>
      </a:defRPr>
    </a:lvl4pPr>
    <a:lvl5pPr marL="1341059" algn="l" defTabSz="670530" rtl="0" eaLnBrk="1" latinLnBrk="0" hangingPunct="1">
      <a:defRPr sz="1300" kern="1200">
        <a:solidFill>
          <a:schemeClr val="tx1"/>
        </a:solidFill>
        <a:latin typeface="+mn-lt"/>
        <a:ea typeface="+mn-ea"/>
        <a:cs typeface="+mn-cs"/>
      </a:defRPr>
    </a:lvl5pPr>
    <a:lvl6pPr marL="1676324" algn="l" defTabSz="670530" rtl="0" eaLnBrk="1" latinLnBrk="0" hangingPunct="1">
      <a:defRPr sz="1300" kern="1200">
        <a:solidFill>
          <a:schemeClr val="tx1"/>
        </a:solidFill>
        <a:latin typeface="+mn-lt"/>
        <a:ea typeface="+mn-ea"/>
        <a:cs typeface="+mn-cs"/>
      </a:defRPr>
    </a:lvl6pPr>
    <a:lvl7pPr marL="2011589" algn="l" defTabSz="670530" rtl="0" eaLnBrk="1" latinLnBrk="0" hangingPunct="1">
      <a:defRPr sz="1300" kern="1200">
        <a:solidFill>
          <a:schemeClr val="tx1"/>
        </a:solidFill>
        <a:latin typeface="+mn-lt"/>
        <a:ea typeface="+mn-ea"/>
        <a:cs typeface="+mn-cs"/>
      </a:defRPr>
    </a:lvl7pPr>
    <a:lvl8pPr marL="2346853" algn="l" defTabSz="670530" rtl="0" eaLnBrk="1" latinLnBrk="0" hangingPunct="1">
      <a:defRPr sz="1300" kern="1200">
        <a:solidFill>
          <a:schemeClr val="tx1"/>
        </a:solidFill>
        <a:latin typeface="+mn-lt"/>
        <a:ea typeface="+mn-ea"/>
        <a:cs typeface="+mn-cs"/>
      </a:defRPr>
    </a:lvl8pPr>
    <a:lvl9pPr marL="2682118" algn="l" defTabSz="670530" rtl="0" eaLnBrk="1" latinLnBrk="0" hangingPunct="1">
      <a:defRPr sz="1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1123" y="-86"/>
      </p:cViewPr>
      <p:guideLst>
        <p:guide orient="horz" pos="2160"/>
        <p:guide pos="312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670530" rtl="0" eaLnBrk="1" latinLnBrk="0" hangingPunct="1">
      <a:defRPr sz="900" kern="1200">
        <a:solidFill>
          <a:schemeClr val="tx1"/>
        </a:solidFill>
        <a:latin typeface="+mn-lt"/>
        <a:ea typeface="+mn-ea"/>
        <a:cs typeface="+mn-cs"/>
      </a:defRPr>
    </a:lvl1pPr>
    <a:lvl2pPr marL="335265" algn="l" defTabSz="670530" rtl="0" eaLnBrk="1" latinLnBrk="0" hangingPunct="1">
      <a:defRPr sz="900" kern="1200">
        <a:solidFill>
          <a:schemeClr val="tx1"/>
        </a:solidFill>
        <a:latin typeface="+mn-lt"/>
        <a:ea typeface="+mn-ea"/>
        <a:cs typeface="+mn-cs"/>
      </a:defRPr>
    </a:lvl2pPr>
    <a:lvl3pPr marL="670530" algn="l" defTabSz="670530" rtl="0" eaLnBrk="1" latinLnBrk="0" hangingPunct="1">
      <a:defRPr sz="900" kern="1200">
        <a:solidFill>
          <a:schemeClr val="tx1"/>
        </a:solidFill>
        <a:latin typeface="+mn-lt"/>
        <a:ea typeface="+mn-ea"/>
        <a:cs typeface="+mn-cs"/>
      </a:defRPr>
    </a:lvl3pPr>
    <a:lvl4pPr marL="1005794" algn="l" defTabSz="670530" rtl="0" eaLnBrk="1" latinLnBrk="0" hangingPunct="1">
      <a:defRPr sz="900" kern="1200">
        <a:solidFill>
          <a:schemeClr val="tx1"/>
        </a:solidFill>
        <a:latin typeface="+mn-lt"/>
        <a:ea typeface="+mn-ea"/>
        <a:cs typeface="+mn-cs"/>
      </a:defRPr>
    </a:lvl4pPr>
    <a:lvl5pPr marL="1341059" algn="l" defTabSz="670530" rtl="0" eaLnBrk="1" latinLnBrk="0" hangingPunct="1">
      <a:defRPr sz="900" kern="1200">
        <a:solidFill>
          <a:schemeClr val="tx1"/>
        </a:solidFill>
        <a:latin typeface="+mn-lt"/>
        <a:ea typeface="+mn-ea"/>
        <a:cs typeface="+mn-cs"/>
      </a:defRPr>
    </a:lvl5pPr>
    <a:lvl6pPr marL="1676324" algn="l" defTabSz="670530" rtl="0" eaLnBrk="1" latinLnBrk="0" hangingPunct="1">
      <a:defRPr sz="900" kern="1200">
        <a:solidFill>
          <a:schemeClr val="tx1"/>
        </a:solidFill>
        <a:latin typeface="+mn-lt"/>
        <a:ea typeface="+mn-ea"/>
        <a:cs typeface="+mn-cs"/>
      </a:defRPr>
    </a:lvl6pPr>
    <a:lvl7pPr marL="2011589" algn="l" defTabSz="670530" rtl="0" eaLnBrk="1" latinLnBrk="0" hangingPunct="1">
      <a:defRPr sz="900" kern="1200">
        <a:solidFill>
          <a:schemeClr val="tx1"/>
        </a:solidFill>
        <a:latin typeface="+mn-lt"/>
        <a:ea typeface="+mn-ea"/>
        <a:cs typeface="+mn-cs"/>
      </a:defRPr>
    </a:lvl7pPr>
    <a:lvl8pPr marL="2346853" algn="l" defTabSz="670530" rtl="0" eaLnBrk="1" latinLnBrk="0" hangingPunct="1">
      <a:defRPr sz="900" kern="1200">
        <a:solidFill>
          <a:schemeClr val="tx1"/>
        </a:solidFill>
        <a:latin typeface="+mn-lt"/>
        <a:ea typeface="+mn-ea"/>
        <a:cs typeface="+mn-cs"/>
      </a:defRPr>
    </a:lvl8pPr>
    <a:lvl9pPr marL="2682118" algn="l" defTabSz="67053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2"/>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F199E0-2F13-4480-B6F1-68F31D8E48AB}"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1F29B-B89E-4BCE-9147-56D93604CF1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6BCBE8-30B0-4476-8762-9236B142003A}" type="datetimeFigureOut">
              <a:rPr lang="en-US" smtClean="0"/>
              <a:pPr/>
              <a:t>9/30/2023</a:t>
            </a:fld>
            <a:endParaRPr lang="en-US" sz="1100" dirty="0">
              <a:solidFill>
                <a:schemeClr val="tx2"/>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45"/>
            <a:ext cx="2414588"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6578" y="274645"/>
            <a:ext cx="707866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6BCBE8-30B0-4476-8762-9236B142003A}" type="datetimeFigureOut">
              <a:rPr lang="en-US" smtClean="0"/>
              <a:pPr/>
              <a:t>9/30/2023</a:t>
            </a:fld>
            <a:endParaRPr lang="en-US" sz="1100" dirty="0">
              <a:solidFill>
                <a:schemeClr val="tx2"/>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E42A9C-4A8D-4904-9ACF-A41D0FAE510D}" type="datetime1">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1F29B-B89E-4BCE-9147-56D93604CF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7"/>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6BCBE8-30B0-4476-8762-9236B142003A}" type="datetimeFigureOut">
              <a:rPr lang="en-US" smtClean="0"/>
              <a:pPr/>
              <a:t>9/30/2023</a:t>
            </a:fld>
            <a:endParaRPr lang="en-US" sz="1100" dirty="0">
              <a:solidFill>
                <a:schemeClr val="tx2"/>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6575"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48300"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6BCBE8-30B0-4476-8762-9236B142003A}" type="datetimeFigureOut">
              <a:rPr lang="en-US" smtClean="0"/>
              <a:pPr/>
              <a:t>9/30/2023</a:t>
            </a:fld>
            <a:endParaRPr lang="en-US" sz="1100" dirty="0">
              <a:solidFill>
                <a:schemeClr val="tx2"/>
              </a:solidFill>
            </a:endParaRPr>
          </a:p>
        </p:txBody>
      </p:sp>
      <p:sp>
        <p:nvSpPr>
          <p:cNvPr id="6" name="Footer Placeholder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Slide Number Placehold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4"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4"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6BCBE8-30B0-4476-8762-9236B142003A}" type="datetimeFigureOut">
              <a:rPr lang="en-US" smtClean="0"/>
              <a:pPr/>
              <a:t>9/30/2023</a:t>
            </a:fld>
            <a:endParaRPr lang="en-US" sz="1100" dirty="0">
              <a:solidFill>
                <a:schemeClr val="tx2"/>
              </a:solidFill>
            </a:endParaRPr>
          </a:p>
        </p:txBody>
      </p:sp>
      <p:sp>
        <p:nvSpPr>
          <p:cNvPr id="8" name="Footer Placeholder 7"/>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9" name="Slide Number Placeholder 8"/>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6BCBE8-30B0-4476-8762-9236B142003A}" type="datetimeFigureOut">
              <a:rPr lang="en-US" smtClean="0"/>
              <a:pPr/>
              <a:t>9/30/2023</a:t>
            </a:fld>
            <a:endParaRPr lang="en-US" sz="1100" dirty="0">
              <a:solidFill>
                <a:schemeClr val="tx2"/>
              </a:solidFill>
            </a:endParaRPr>
          </a:p>
        </p:txBody>
      </p:sp>
      <p:sp>
        <p:nvSpPr>
          <p:cNvPr id="4" name="Footer Placeholder 3"/>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5" name="Slide Number Placeholder 4"/>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BCBE8-30B0-4476-8762-9236B142003A}" type="datetimeFigureOut">
              <a:rPr lang="en-US" smtClean="0"/>
              <a:pPr/>
              <a:t>9/30/2023</a:t>
            </a:fld>
            <a:endParaRPr lang="en-US" sz="1100" dirty="0">
              <a:solidFill>
                <a:schemeClr val="tx2"/>
              </a:solidFill>
            </a:endParaRPr>
          </a:p>
        </p:txBody>
      </p:sp>
      <p:sp>
        <p:nvSpPr>
          <p:cNvPr id="3" name="Footer Placeholder 2"/>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4" name="Slide Number Placeholder 3"/>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2972" y="273057"/>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6BCBE8-30B0-4476-8762-9236B142003A}" type="datetimeFigureOut">
              <a:rPr lang="en-US" smtClean="0"/>
              <a:pPr/>
              <a:t>9/30/2023</a:t>
            </a:fld>
            <a:endParaRPr lang="en-US" sz="1100" dirty="0">
              <a:solidFill>
                <a:schemeClr val="tx2"/>
              </a:solidFill>
            </a:endParaRPr>
          </a:p>
        </p:txBody>
      </p:sp>
      <p:sp>
        <p:nvSpPr>
          <p:cNvPr id="6" name="Footer Placeholder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Slide Number Placehold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6BCBE8-30B0-4476-8762-9236B142003A}" type="datetimeFigureOut">
              <a:rPr lang="en-US" smtClean="0"/>
              <a:pPr/>
              <a:t>9/30/2023</a:t>
            </a:fld>
            <a:endParaRPr lang="en-US" sz="1100" dirty="0">
              <a:solidFill>
                <a:schemeClr val="tx2"/>
              </a:solidFill>
            </a:endParaRPr>
          </a:p>
        </p:txBody>
      </p:sp>
      <p:sp>
        <p:nvSpPr>
          <p:cNvPr id="6" name="Footer Placeholder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Slide Number Placehold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7"/>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6BCBE8-30B0-4476-8762-9236B142003A}" type="datetimeFigureOut">
              <a:rPr lang="en-US" smtClean="0"/>
              <a:pPr/>
              <a:t>9/30/2023</a:t>
            </a:fld>
            <a:endParaRPr lang="en-US" sz="1100" dirty="0">
              <a:solidFill>
                <a:schemeClr val="tx2"/>
              </a:solidFill>
            </a:endParaRPr>
          </a:p>
        </p:txBody>
      </p:sp>
      <p:sp>
        <p:nvSpPr>
          <p:cNvPr id="5" name="Footer Placeholder 4"/>
          <p:cNvSpPr>
            <a:spLocks noGrp="1"/>
          </p:cNvSpPr>
          <p:nvPr>
            <p:ph type="ftr" sz="quarter" idx="3"/>
          </p:nvPr>
        </p:nvSpPr>
        <p:spPr>
          <a:xfrm>
            <a:off x="3384550" y="6356357"/>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4"/>
          </p:nvPr>
        </p:nvSpPr>
        <p:spPr>
          <a:xfrm>
            <a:off x="7099300" y="6356357"/>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windy.com/-Wind-gusts-gust?gust,12.985,80.041,8" TargetMode="External"/><Relationship Id="rId2" Type="http://schemas.openxmlformats.org/officeDocument/2006/relationships/hyperlink" Target="https://en.wikipedia.org/wiki/OpenWeatherMap" TargetMode="External"/><Relationship Id="rId1" Type="http://schemas.openxmlformats.org/officeDocument/2006/relationships/slideLayout" Target="../slideLayouts/slideLayout2.xml"/><Relationship Id="rId4" Type="http://schemas.openxmlformats.org/officeDocument/2006/relationships/hyperlink" Target="https://www.indianrail.gov.in/enquiry/StaticPages/StaticEnquiry.jsp?StaticPage=index.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2452372"/>
            <a:ext cx="7429500" cy="1454785"/>
          </a:xfrm>
        </p:spPr>
        <p:txBody>
          <a:bodyPr>
            <a:normAutofit fontScale="90000"/>
          </a:bodyPr>
          <a:lstStyle/>
          <a:p>
            <a:r>
              <a:rPr lang="en-US" sz="3600" b="1" dirty="0" smtClean="0">
                <a:latin typeface="+mn-lt"/>
              </a:rPr>
              <a:t>WEB DEVELOPMENT – WEATHER API AND </a:t>
            </a:r>
            <a:br>
              <a:rPr lang="en-US" sz="3600" b="1" dirty="0" smtClean="0">
                <a:latin typeface="+mn-lt"/>
              </a:rPr>
            </a:br>
            <a:r>
              <a:rPr lang="en-US" sz="3600" b="1" dirty="0" smtClean="0">
                <a:latin typeface="+mn-lt"/>
              </a:rPr>
              <a:t>TRAIN TICKET RESERVATION </a:t>
            </a:r>
            <a:r>
              <a:rPr lang="en-US" sz="3600" b="1" dirty="0" smtClean="0">
                <a:latin typeface="+mn-lt"/>
              </a:rPr>
              <a:t>SYSTEM</a:t>
            </a:r>
            <a:r>
              <a:rPr lang="en-US" b="1" dirty="0" smtClean="0"/>
              <a:t> </a:t>
            </a:r>
            <a:endParaRPr lang="en-US" dirty="0"/>
          </a:p>
        </p:txBody>
      </p:sp>
      <p:sp>
        <p:nvSpPr>
          <p:cNvPr id="3" name="Subtitle 2"/>
          <p:cNvSpPr>
            <a:spLocks noGrp="1"/>
          </p:cNvSpPr>
          <p:nvPr>
            <p:ph type="subTitle" idx="1"/>
          </p:nvPr>
        </p:nvSpPr>
        <p:spPr>
          <a:xfrm>
            <a:off x="1238250" y="4304032"/>
            <a:ext cx="7429500" cy="1899285"/>
          </a:xfrm>
        </p:spPr>
        <p:txBody>
          <a:bodyPr>
            <a:normAutofit fontScale="35000" lnSpcReduction="20000"/>
          </a:bodyPr>
          <a:lstStyle/>
          <a:p>
            <a:pPr algn="l">
              <a:lnSpc>
                <a:spcPct val="150000"/>
              </a:lnSpc>
            </a:pPr>
            <a:r>
              <a:rPr lang="en-US" sz="6700" dirty="0" smtClean="0">
                <a:latin typeface="Arial" panose="020B0604020202020204" pitchFamily="34" charset="0"/>
                <a:cs typeface="Arial" panose="020B0604020202020204" pitchFamily="34" charset="0"/>
              </a:rPr>
              <a:t>Project Supervisor: DR. C. GEETHA M.TECH., Ph.D.</a:t>
            </a:r>
          </a:p>
          <a:p>
            <a:pPr algn="l">
              <a:lnSpc>
                <a:spcPct val="150000"/>
              </a:lnSpc>
            </a:pPr>
            <a:r>
              <a:rPr lang="en-US" sz="6700" dirty="0" smtClean="0">
                <a:latin typeface="Arial" panose="020B0604020202020204" pitchFamily="34" charset="0"/>
                <a:cs typeface="Arial" panose="020B0604020202020204" pitchFamily="34" charset="0"/>
              </a:rPr>
              <a:t>Name </a:t>
            </a:r>
            <a:r>
              <a:rPr lang="en-US" sz="6700" dirty="0">
                <a:latin typeface="Arial" panose="020B0604020202020204" pitchFamily="34" charset="0"/>
                <a:cs typeface="Arial" panose="020B0604020202020204" pitchFamily="34" charset="0"/>
              </a:rPr>
              <a:t>of the Student: </a:t>
            </a:r>
            <a:r>
              <a:rPr lang="en-US" sz="6700" dirty="0" smtClean="0">
                <a:latin typeface="Arial" panose="020B0604020202020204" pitchFamily="34" charset="0"/>
                <a:cs typeface="Arial" panose="020B0604020202020204" pitchFamily="34" charset="0"/>
              </a:rPr>
              <a:t>KIRAN M</a:t>
            </a:r>
            <a:endParaRPr lang="en-US" sz="6700" dirty="0">
              <a:latin typeface="Arial" panose="020B0604020202020204" pitchFamily="34" charset="0"/>
              <a:cs typeface="Arial" panose="020B0604020202020204" pitchFamily="34" charset="0"/>
            </a:endParaRPr>
          </a:p>
          <a:p>
            <a:pPr algn="l">
              <a:lnSpc>
                <a:spcPct val="150000"/>
              </a:lnSpc>
            </a:pPr>
            <a:r>
              <a:rPr lang="en-US" sz="6700" dirty="0">
                <a:latin typeface="Arial" panose="020B0604020202020204" pitchFamily="34" charset="0"/>
                <a:cs typeface="Arial" panose="020B0604020202020204" pitchFamily="34" charset="0"/>
              </a:rPr>
              <a:t>Register Number: </a:t>
            </a:r>
            <a:r>
              <a:rPr lang="en-US" sz="6700" dirty="0" smtClean="0">
                <a:latin typeface="Arial" panose="020B0604020202020204" pitchFamily="34" charset="0"/>
                <a:cs typeface="Arial" panose="020B0604020202020204" pitchFamily="34" charset="0"/>
              </a:rPr>
              <a:t>41120094</a:t>
            </a:r>
            <a:endParaRPr lang="en-IN" altLang="en-US" sz="6700" dirty="0">
              <a:latin typeface="Arial" panose="020B0604020202020204" pitchFamily="34" charset="0"/>
              <a:cs typeface="Arial" panose="020B0604020202020204" pitchFamily="34" charset="0"/>
            </a:endParaRPr>
          </a:p>
        </p:txBody>
      </p:sp>
      <p:pic>
        <p:nvPicPr>
          <p:cNvPr id="4" name="Picture 3" descr="download"/>
          <p:cNvPicPr>
            <a:picLocks noChangeAspect="1"/>
          </p:cNvPicPr>
          <p:nvPr/>
        </p:nvPicPr>
        <p:blipFill>
          <a:blip r:embed="rId2"/>
          <a:stretch>
            <a:fillRect/>
          </a:stretch>
        </p:blipFill>
        <p:spPr>
          <a:xfrm>
            <a:off x="861100" y="531497"/>
            <a:ext cx="8072874" cy="152336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EE08D00-8D61-B9B1-1D90-2C1CCF753366}"/>
              </a:ext>
            </a:extLst>
          </p:cNvPr>
          <p:cNvSpPr>
            <a:spLocks noGrp="1"/>
          </p:cNvSpPr>
          <p:nvPr>
            <p:ph idx="1"/>
          </p:nvPr>
        </p:nvSpPr>
        <p:spPr>
          <a:xfrm>
            <a:off x="495300" y="404665"/>
            <a:ext cx="8915400" cy="5721499"/>
          </a:xfrm>
        </p:spPr>
        <p:txBody>
          <a:bodyPr/>
          <a:lstStyle/>
          <a:p>
            <a:endParaRPr lang="en-US" b="1" dirty="0" smtClean="0"/>
          </a:p>
          <a:p>
            <a:r>
              <a:rPr lang="en-US" b="1" dirty="0" smtClean="0"/>
              <a:t>JavaScript</a:t>
            </a:r>
            <a:r>
              <a:rPr lang="en-US" dirty="0"/>
              <a:t>: implement java script to add interactivity to the UI </a:t>
            </a:r>
            <a:r>
              <a:rPr lang="en-US" dirty="0" smtClean="0"/>
              <a:t>.</a:t>
            </a:r>
          </a:p>
          <a:p>
            <a:endParaRPr lang="en-US" b="1" dirty="0" smtClean="0"/>
          </a:p>
          <a:p>
            <a:r>
              <a:rPr lang="en-IN" b="1" dirty="0" smtClean="0"/>
              <a:t>PHP AND MYSQL: </a:t>
            </a:r>
            <a:r>
              <a:rPr lang="en-IN" dirty="0" smtClean="0"/>
              <a:t>used to store the values in the databases by creating tables with respective table name and table header.</a:t>
            </a:r>
            <a:endParaRPr lang="en-US" dirty="0"/>
          </a:p>
          <a:p>
            <a:pPr marL="0" indent="0" algn="just">
              <a:buNone/>
            </a:pPr>
            <a:endParaRPr lang="en-US" dirty="0"/>
          </a:p>
          <a:p>
            <a:endParaRPr lang="en-IN" dirty="0"/>
          </a:p>
        </p:txBody>
      </p:sp>
    </p:spTree>
    <p:extLst>
      <p:ext uri="{BB962C8B-B14F-4D97-AF65-F5344CB8AC3E}">
        <p14:creationId xmlns="" xmlns:p14="http://schemas.microsoft.com/office/powerpoint/2010/main" val="156870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7CEB009-EF9A-057C-0BBB-3DAFF84ABE0F}"/>
              </a:ext>
            </a:extLst>
          </p:cNvPr>
          <p:cNvSpPr>
            <a:spLocks noGrp="1"/>
          </p:cNvSpPr>
          <p:nvPr>
            <p:ph idx="1"/>
          </p:nvPr>
        </p:nvSpPr>
        <p:spPr>
          <a:xfrm>
            <a:off x="495300" y="476673"/>
            <a:ext cx="8915400" cy="5649491"/>
          </a:xfrm>
        </p:spPr>
        <p:txBody>
          <a:bodyPr/>
          <a:lstStyle/>
          <a:p>
            <a:pPr algn="just"/>
            <a:r>
              <a:rPr lang="en-US" b="1" dirty="0"/>
              <a:t>Homepage: </a:t>
            </a:r>
            <a:r>
              <a:rPr lang="en-US" dirty="0"/>
              <a:t>This </a:t>
            </a:r>
            <a:r>
              <a:rPr lang="en-US" dirty="0" smtClean="0"/>
              <a:t>page provides the introduction of the project which will direct to the other pages like weather </a:t>
            </a:r>
            <a:r>
              <a:rPr lang="en-US" dirty="0" err="1" smtClean="0"/>
              <a:t>api</a:t>
            </a:r>
            <a:r>
              <a:rPr lang="en-US" dirty="0" smtClean="0"/>
              <a:t>, train ticket reservation system and about us page.</a:t>
            </a:r>
          </a:p>
          <a:p>
            <a:pPr algn="just">
              <a:buNone/>
            </a:pPr>
            <a:endParaRPr lang="en-US" dirty="0"/>
          </a:p>
          <a:p>
            <a:pPr algn="just"/>
            <a:r>
              <a:rPr lang="en-US" b="1" dirty="0"/>
              <a:t>About Me: </a:t>
            </a:r>
            <a:r>
              <a:rPr lang="en-US" dirty="0"/>
              <a:t>In this section, you can provide a more detailed </a:t>
            </a:r>
            <a:r>
              <a:rPr lang="en-US" dirty="0" smtClean="0"/>
              <a:t>biography, education</a:t>
            </a:r>
            <a:r>
              <a:rPr lang="en-US" dirty="0"/>
              <a:t>, skills, and personal interests. It helps visitors get to know you better.</a:t>
            </a:r>
            <a:endParaRPr lang="en-IN" dirty="0"/>
          </a:p>
        </p:txBody>
      </p:sp>
    </p:spTree>
    <p:extLst>
      <p:ext uri="{BB962C8B-B14F-4D97-AF65-F5344CB8AC3E}">
        <p14:creationId xmlns="" xmlns:p14="http://schemas.microsoft.com/office/powerpoint/2010/main" val="622901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Proposed Algorithm</a:t>
            </a:r>
            <a:endParaRPr lang="en-US" b="1"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t>Obtain API Keys and Credentials:</a:t>
            </a:r>
          </a:p>
          <a:p>
            <a:r>
              <a:rPr lang="en-US" dirty="0" smtClean="0"/>
              <a:t>Sign up for the selected weather API and train booking system to obtain necessary API keys and credentials for authentication.</a:t>
            </a:r>
          </a:p>
          <a:p>
            <a:r>
              <a:rPr lang="en-US" dirty="0" smtClean="0"/>
              <a:t>Choose a suitable train booking API or service provider to integrate train-related functionalities.</a:t>
            </a:r>
          </a:p>
          <a:p>
            <a:endParaRPr lang="en-US" dirty="0" smtClean="0"/>
          </a:p>
          <a:p>
            <a:pPr>
              <a:buNone/>
            </a:pPr>
            <a:r>
              <a:rPr lang="en-US" b="1" dirty="0" smtClean="0"/>
              <a:t>Design the User Interface (UI):</a:t>
            </a:r>
          </a:p>
          <a:p>
            <a:r>
              <a:rPr lang="en-US" dirty="0" smtClean="0"/>
              <a:t>Sketch the layout and design for weather display and train reservation components.</a:t>
            </a:r>
          </a:p>
          <a:p>
            <a:r>
              <a:rPr lang="en-US" dirty="0" smtClean="0"/>
              <a:t> Plan user interactions, such as search forms, ticket selection, and weather location input.</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285750"/>
            <a:ext cx="8915400" cy="5840419"/>
          </a:xfrm>
        </p:spPr>
        <p:txBody>
          <a:bodyPr>
            <a:normAutofit fontScale="92500" lnSpcReduction="20000"/>
          </a:bodyPr>
          <a:lstStyle/>
          <a:p>
            <a:pPr>
              <a:buNone/>
            </a:pPr>
            <a:r>
              <a:rPr lang="en-US" b="1" dirty="0" smtClean="0"/>
              <a:t>Implement Backend Functionality:</a:t>
            </a:r>
          </a:p>
          <a:p>
            <a:r>
              <a:rPr lang="en-US" dirty="0" smtClean="0"/>
              <a:t>Create API endpoints for weather data and train-related operations.</a:t>
            </a:r>
          </a:p>
          <a:p>
            <a:r>
              <a:rPr lang="en-US" dirty="0" smtClean="0"/>
              <a:t>Implement logic to fetch weather data from the weather API using the API key.</a:t>
            </a:r>
          </a:p>
          <a:p>
            <a:r>
              <a:rPr lang="en-US" dirty="0" smtClean="0"/>
              <a:t>Integrate the train booking API to handle train-related functionalities.</a:t>
            </a:r>
          </a:p>
          <a:p>
            <a:endParaRPr lang="en-US" dirty="0" smtClean="0"/>
          </a:p>
          <a:p>
            <a:pPr>
              <a:buNone/>
            </a:pPr>
            <a:r>
              <a:rPr lang="en-US" b="1" dirty="0" smtClean="0"/>
              <a:t>Implement Frontend Interface:</a:t>
            </a:r>
          </a:p>
          <a:p>
            <a:r>
              <a:rPr lang="en-US" dirty="0" smtClean="0"/>
              <a:t>Develop responsive UI components for weather display and train reservation forms.</a:t>
            </a:r>
          </a:p>
          <a:p>
            <a:r>
              <a:rPr lang="en-US" dirty="0" smtClean="0"/>
              <a:t>Implement API calls to fetch weather data and interact with the train booking API.</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649412"/>
          </a:xfrm>
        </p:spPr>
        <p:txBody>
          <a:bodyPr>
            <a:normAutofit/>
          </a:bodyPr>
          <a:lstStyle/>
          <a:p>
            <a:r>
              <a:rPr lang="en-IN" b="1" dirty="0" smtClean="0"/>
              <a:t>Results</a:t>
            </a:r>
            <a:br>
              <a:rPr lang="en-IN" b="1" dirty="0" smtClean="0"/>
            </a:br>
            <a:r>
              <a:rPr lang="en-IN" sz="3100" b="1" dirty="0" smtClean="0"/>
              <a:t>Creation of database and table</a:t>
            </a:r>
            <a:endParaRPr lang="en-US" sz="3100" b="1" dirty="0"/>
          </a:p>
        </p:txBody>
      </p:sp>
      <p:pic>
        <p:nvPicPr>
          <p:cNvPr id="4" name="Content Placeholder 3"/>
          <p:cNvPicPr>
            <a:picLocks noGrp="1"/>
          </p:cNvPicPr>
          <p:nvPr>
            <p:ph idx="1"/>
          </p:nvPr>
        </p:nvPicPr>
        <p:blipFill>
          <a:blip r:embed="rId2" cstate="print"/>
          <a:srcRect/>
          <a:stretch>
            <a:fillRect/>
          </a:stretch>
        </p:blipFill>
        <p:spPr bwMode="auto">
          <a:xfrm>
            <a:off x="621112" y="2412540"/>
            <a:ext cx="3966128" cy="2901282"/>
          </a:xfrm>
          <a:prstGeom prst="rect">
            <a:avLst/>
          </a:prstGeom>
          <a:noFill/>
          <a:ln w="9525">
            <a:noFill/>
            <a:miter lim="800000"/>
            <a:headEnd/>
            <a:tailEnd/>
          </a:ln>
        </p:spPr>
      </p:pic>
      <p:pic>
        <p:nvPicPr>
          <p:cNvPr id="6" name="Picture 5"/>
          <p:cNvPicPr/>
          <p:nvPr/>
        </p:nvPicPr>
        <p:blipFill>
          <a:blip r:embed="rId3" cstate="print"/>
          <a:srcRect/>
          <a:stretch>
            <a:fillRect/>
          </a:stretch>
        </p:blipFill>
        <p:spPr bwMode="auto">
          <a:xfrm>
            <a:off x="5330272" y="2412540"/>
            <a:ext cx="3988987" cy="290128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Home page</a:t>
            </a:r>
            <a:endParaRPr lang="en-US" sz="2800" b="1" dirty="0"/>
          </a:p>
        </p:txBody>
      </p:sp>
      <p:pic>
        <p:nvPicPr>
          <p:cNvPr id="5" name="Content Placeholder 4" descr="Screenshot 2023-09-28 193343.png"/>
          <p:cNvPicPr>
            <a:picLocks noGrp="1" noChangeAspect="1"/>
          </p:cNvPicPr>
          <p:nvPr>
            <p:ph idx="1"/>
          </p:nvPr>
        </p:nvPicPr>
        <p:blipFill>
          <a:blip r:embed="rId2"/>
          <a:stretch>
            <a:fillRect/>
          </a:stretch>
        </p:blipFill>
        <p:spPr>
          <a:xfrm>
            <a:off x="680704" y="1600200"/>
            <a:ext cx="8544591" cy="4525963"/>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Login page for weather </a:t>
            </a:r>
            <a:r>
              <a:rPr lang="en-IN" sz="2800" b="1" dirty="0" err="1" smtClean="0"/>
              <a:t>api</a:t>
            </a:r>
            <a:endParaRPr lang="en-US" sz="2800" b="1" dirty="0"/>
          </a:p>
        </p:txBody>
      </p:sp>
      <p:pic>
        <p:nvPicPr>
          <p:cNvPr id="4" name="Content Placeholder 3" descr="Screenshot 2023-09-28 015729.png"/>
          <p:cNvPicPr>
            <a:picLocks noGrp="1" noChangeAspect="1"/>
          </p:cNvPicPr>
          <p:nvPr>
            <p:ph idx="1"/>
          </p:nvPr>
        </p:nvPicPr>
        <p:blipFill>
          <a:blip r:embed="rId2"/>
          <a:stretch>
            <a:fillRect/>
          </a:stretch>
        </p:blipFill>
        <p:spPr>
          <a:xfrm>
            <a:off x="663834" y="1600200"/>
            <a:ext cx="8578331" cy="4525963"/>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Registration page for weather </a:t>
            </a:r>
            <a:r>
              <a:rPr lang="en-IN" sz="2800" b="1" dirty="0" err="1" smtClean="0"/>
              <a:t>api</a:t>
            </a:r>
            <a:endParaRPr lang="en-US" sz="2800" b="1" dirty="0"/>
          </a:p>
        </p:txBody>
      </p:sp>
      <p:pic>
        <p:nvPicPr>
          <p:cNvPr id="4" name="Content Placeholder 3" descr="Screenshot 2023-09-28 015955.png"/>
          <p:cNvPicPr>
            <a:picLocks noGrp="1" noChangeAspect="1"/>
          </p:cNvPicPr>
          <p:nvPr>
            <p:ph idx="1"/>
          </p:nvPr>
        </p:nvPicPr>
        <p:blipFill>
          <a:blip r:embed="rId2"/>
          <a:stretch>
            <a:fillRect/>
          </a:stretch>
        </p:blipFill>
        <p:spPr>
          <a:xfrm>
            <a:off x="668064" y="1600200"/>
            <a:ext cx="8569871" cy="452596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Output page of weather </a:t>
            </a:r>
            <a:r>
              <a:rPr lang="en-IN" sz="2800" b="1" dirty="0" err="1" smtClean="0"/>
              <a:t>api</a:t>
            </a:r>
            <a:endParaRPr lang="en-US" sz="2800" b="1" dirty="0"/>
          </a:p>
        </p:txBody>
      </p:sp>
      <p:pic>
        <p:nvPicPr>
          <p:cNvPr id="4" name="Content Placeholder 3" descr="Screenshot 2023-09-23 122828.png"/>
          <p:cNvPicPr>
            <a:picLocks noGrp="1" noChangeAspect="1"/>
          </p:cNvPicPr>
          <p:nvPr>
            <p:ph idx="1"/>
          </p:nvPr>
        </p:nvPicPr>
        <p:blipFill>
          <a:blip r:embed="rId2"/>
          <a:stretch>
            <a:fillRect/>
          </a:stretch>
        </p:blipFill>
        <p:spPr>
          <a:xfrm>
            <a:off x="495300" y="1797132"/>
            <a:ext cx="8915400" cy="413209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About page</a:t>
            </a:r>
            <a:endParaRPr lang="en-US" sz="2800" b="1" dirty="0"/>
          </a:p>
        </p:txBody>
      </p:sp>
      <p:pic>
        <p:nvPicPr>
          <p:cNvPr id="4" name="Content Placeholder 3" descr="Screenshot 2023-09-28 193507.png"/>
          <p:cNvPicPr>
            <a:picLocks noGrp="1" noChangeAspect="1"/>
          </p:cNvPicPr>
          <p:nvPr>
            <p:ph idx="1"/>
          </p:nvPr>
        </p:nvPicPr>
        <p:blipFill>
          <a:blip r:embed="rId2"/>
          <a:stretch>
            <a:fillRect/>
          </a:stretch>
        </p:blipFill>
        <p:spPr>
          <a:xfrm>
            <a:off x="693270" y="1600200"/>
            <a:ext cx="8519460" cy="4525963"/>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n-lt"/>
              </a:rPr>
              <a:t>Presentation Outline</a:t>
            </a:r>
            <a:endParaRPr lang="en-US" b="1" dirty="0">
              <a:latin typeface="+mn-lt"/>
            </a:endParaRPr>
          </a:p>
        </p:txBody>
      </p:sp>
      <p:sp>
        <p:nvSpPr>
          <p:cNvPr id="3" name="Content Placeholder 2"/>
          <p:cNvSpPr>
            <a:spLocks noGrp="1"/>
          </p:cNvSpPr>
          <p:nvPr>
            <p:ph idx="1"/>
          </p:nvPr>
        </p:nvSpPr>
        <p:spPr/>
        <p:txBody>
          <a:bodyPr>
            <a:normAutofit fontScale="92500" lnSpcReduction="20000"/>
          </a:bodyPr>
          <a:lstStyle/>
          <a:p>
            <a:r>
              <a:rPr lang="en-US" dirty="0" smtClean="0"/>
              <a:t>Course Certificate</a:t>
            </a:r>
          </a:p>
          <a:p>
            <a:r>
              <a:rPr lang="en-IN" dirty="0" smtClean="0"/>
              <a:t>Abstract</a:t>
            </a:r>
            <a:endParaRPr lang="en-US" dirty="0" smtClean="0"/>
          </a:p>
          <a:p>
            <a:r>
              <a:rPr lang="en-US" dirty="0" smtClean="0"/>
              <a:t>Introduction</a:t>
            </a:r>
          </a:p>
          <a:p>
            <a:r>
              <a:rPr lang="en-US" dirty="0" smtClean="0"/>
              <a:t>Objectives</a:t>
            </a:r>
          </a:p>
          <a:p>
            <a:r>
              <a:rPr lang="en-IN" dirty="0" smtClean="0"/>
              <a:t>Proposed System Architecture</a:t>
            </a:r>
          </a:p>
          <a:p>
            <a:r>
              <a:rPr lang="en-IN" dirty="0" smtClean="0"/>
              <a:t>Modules(List out all modules with description)</a:t>
            </a:r>
          </a:p>
          <a:p>
            <a:r>
              <a:rPr lang="en-IN" dirty="0" smtClean="0"/>
              <a:t>Proposed Algorithm</a:t>
            </a:r>
          </a:p>
          <a:p>
            <a:r>
              <a:rPr lang="en-IN" dirty="0" smtClean="0"/>
              <a:t>Results(Output Screenshot)</a:t>
            </a:r>
          </a:p>
          <a:p>
            <a:r>
              <a:rPr lang="en-US" dirty="0" smtClean="0"/>
              <a:t>References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Signup page of train ticket reservation system</a:t>
            </a:r>
            <a:endParaRPr lang="en-US" sz="2800" b="1" dirty="0"/>
          </a:p>
        </p:txBody>
      </p:sp>
      <p:pic>
        <p:nvPicPr>
          <p:cNvPr id="4" name="Content Placeholder 3" descr="Screenshot 2023-09-28 194444.png"/>
          <p:cNvPicPr>
            <a:picLocks noGrp="1" noChangeAspect="1"/>
          </p:cNvPicPr>
          <p:nvPr>
            <p:ph idx="1"/>
          </p:nvPr>
        </p:nvPicPr>
        <p:blipFill>
          <a:blip r:embed="rId2"/>
          <a:stretch>
            <a:fillRect/>
          </a:stretch>
        </p:blipFill>
        <p:spPr>
          <a:xfrm>
            <a:off x="666068" y="1600200"/>
            <a:ext cx="8573863" cy="4525963"/>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Login page of train ticket reservation system</a:t>
            </a:r>
            <a:endParaRPr lang="en-US" sz="2800" dirty="0"/>
          </a:p>
        </p:txBody>
      </p:sp>
      <p:sp>
        <p:nvSpPr>
          <p:cNvPr id="5" name="Content Placeholder 4"/>
          <p:cNvSpPr>
            <a:spLocks noGrp="1"/>
          </p:cNvSpPr>
          <p:nvPr>
            <p:ph idx="1"/>
          </p:nvPr>
        </p:nvSpPr>
        <p:spPr/>
        <p:txBody>
          <a:bodyPr/>
          <a:lstStyle/>
          <a:p>
            <a:endParaRPr lang="en-US"/>
          </a:p>
        </p:txBody>
      </p:sp>
      <p:pic>
        <p:nvPicPr>
          <p:cNvPr id="6" name="Content Placeholder 3" descr="Screenshot 2023-09-28 194957.png"/>
          <p:cNvPicPr>
            <a:picLocks noChangeAspect="1"/>
          </p:cNvPicPr>
          <p:nvPr/>
        </p:nvPicPr>
        <p:blipFill>
          <a:blip r:embed="rId2"/>
          <a:stretch>
            <a:fillRect/>
          </a:stretch>
        </p:blipFill>
        <p:spPr>
          <a:xfrm>
            <a:off x="689089" y="1600200"/>
            <a:ext cx="8527821" cy="45259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t>Finding train page</a:t>
            </a:r>
            <a:endParaRPr lang="en-US" sz="2800" b="1" dirty="0"/>
          </a:p>
        </p:txBody>
      </p:sp>
      <p:pic>
        <p:nvPicPr>
          <p:cNvPr id="4" name="Content Placeholder 3" descr="Screenshot 2023-09-28 194843.png"/>
          <p:cNvPicPr>
            <a:picLocks noGrp="1" noChangeAspect="1"/>
          </p:cNvPicPr>
          <p:nvPr>
            <p:ph idx="1"/>
          </p:nvPr>
        </p:nvPicPr>
        <p:blipFill>
          <a:blip r:embed="rId2"/>
          <a:stretch>
            <a:fillRect/>
          </a:stretch>
        </p:blipFill>
        <p:spPr>
          <a:xfrm>
            <a:off x="689089" y="1600200"/>
            <a:ext cx="8527821" cy="452596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smtClean="0"/>
              <a:t>Ticket Reservation Page</a:t>
            </a:r>
            <a:endParaRPr lang="en-US" sz="2800" b="1" dirty="0"/>
          </a:p>
        </p:txBody>
      </p:sp>
      <p:pic>
        <p:nvPicPr>
          <p:cNvPr id="6" name="Content Placeholder 5" descr="Screenshot 2023-09-28 195108.png"/>
          <p:cNvPicPr>
            <a:picLocks noGrp="1" noChangeAspect="1"/>
          </p:cNvPicPr>
          <p:nvPr>
            <p:ph idx="1"/>
          </p:nvPr>
        </p:nvPicPr>
        <p:blipFill>
          <a:blip r:embed="rId2"/>
          <a:stretch>
            <a:fillRect/>
          </a:stretch>
        </p:blipFill>
        <p:spPr>
          <a:xfrm>
            <a:off x="689089" y="1600200"/>
            <a:ext cx="8527821" cy="4525963"/>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smtClean="0"/>
              <a:t>Booking History</a:t>
            </a:r>
            <a:endParaRPr lang="en-US" sz="2800" b="1" dirty="0"/>
          </a:p>
        </p:txBody>
      </p:sp>
      <p:pic>
        <p:nvPicPr>
          <p:cNvPr id="4" name="Content Placeholder 3" descr="Screenshot 2023-09-28 195217.png"/>
          <p:cNvPicPr>
            <a:picLocks noGrp="1" noChangeAspect="1"/>
          </p:cNvPicPr>
          <p:nvPr>
            <p:ph idx="1"/>
          </p:nvPr>
        </p:nvPicPr>
        <p:blipFill>
          <a:blip r:embed="rId2"/>
          <a:stretch>
            <a:fillRect/>
          </a:stretch>
        </p:blipFill>
        <p:spPr>
          <a:xfrm>
            <a:off x="693270" y="1600200"/>
            <a:ext cx="8519460" cy="4525963"/>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
            </a:r>
            <a:br>
              <a:rPr lang="en-US" sz="3600" dirty="0" smtClean="0"/>
            </a:br>
            <a:r>
              <a:rPr lang="en-US" b="1" dirty="0" smtClean="0"/>
              <a:t>References</a:t>
            </a:r>
            <a:r>
              <a:rPr lang="en-US" sz="3600" dirty="0" smtClean="0"/>
              <a:t/>
            </a:r>
            <a:br>
              <a:rPr lang="en-US" sz="3600" dirty="0" smtClean="0"/>
            </a:br>
            <a:endParaRPr lang="en-US" dirty="0"/>
          </a:p>
        </p:txBody>
      </p:sp>
      <p:sp>
        <p:nvSpPr>
          <p:cNvPr id="3" name="Content Placeholder 2"/>
          <p:cNvSpPr>
            <a:spLocks noGrp="1"/>
          </p:cNvSpPr>
          <p:nvPr>
            <p:ph idx="1"/>
          </p:nvPr>
        </p:nvSpPr>
        <p:spPr/>
        <p:txBody>
          <a:bodyPr>
            <a:normAutofit/>
          </a:bodyPr>
          <a:lstStyle/>
          <a:p>
            <a:r>
              <a:rPr lang="en-US" b="1" i="1" u="sng" dirty="0" smtClean="0">
                <a:hlinkClick r:id="rId2"/>
              </a:rPr>
              <a:t>https</a:t>
            </a:r>
            <a:r>
              <a:rPr lang="en-US" b="1" i="1" u="sng" dirty="0" smtClean="0">
                <a:hlinkClick r:id="rId2"/>
              </a:rPr>
              <a:t>://</a:t>
            </a:r>
            <a:r>
              <a:rPr lang="en-US" b="1" i="1" u="sng" dirty="0" smtClean="0">
                <a:hlinkClick r:id="rId2"/>
              </a:rPr>
              <a:t>en.wikipedia.org/wiki/OpenWeatherMap</a:t>
            </a:r>
            <a:endParaRPr lang="en-US" b="1" i="1" u="sng" dirty="0" smtClean="0"/>
          </a:p>
          <a:p>
            <a:endParaRPr lang="en-US" dirty="0" smtClean="0"/>
          </a:p>
          <a:p>
            <a:r>
              <a:rPr lang="en-US" b="1" i="1" u="sng" dirty="0" smtClean="0">
                <a:hlinkClick r:id="rId3"/>
              </a:rPr>
              <a:t>https</a:t>
            </a:r>
            <a:r>
              <a:rPr lang="en-US" b="1" i="1" u="sng" dirty="0" smtClean="0">
                <a:hlinkClick r:id="rId3"/>
              </a:rPr>
              <a:t>://www.windy.com/-</a:t>
            </a:r>
            <a:r>
              <a:rPr lang="en-US" b="1" i="1" u="sng" dirty="0" smtClean="0">
                <a:hlinkClick r:id="rId3"/>
              </a:rPr>
              <a:t>Wind-gusts-gust?gust,12.985,80.041,8</a:t>
            </a:r>
            <a:endParaRPr lang="en-US" b="1" i="1" u="sng" dirty="0" smtClean="0"/>
          </a:p>
          <a:p>
            <a:endParaRPr lang="en-US" dirty="0" smtClean="0"/>
          </a:p>
          <a:p>
            <a:r>
              <a:rPr lang="en-US" b="1" i="1" u="sng" dirty="0" smtClean="0">
                <a:hlinkClick r:id="rId4"/>
              </a:rPr>
              <a:t>https</a:t>
            </a:r>
            <a:r>
              <a:rPr lang="en-US" b="1" i="1" u="sng" dirty="0" smtClean="0">
                <a:hlinkClick r:id="rId4"/>
              </a:rPr>
              <a:t>://www.indianrail.gov.in/enquiry/StaticPages/StaticEnquiry.jsp?StaticPage=index.html</a:t>
            </a:r>
            <a:endParaRPr lang="en-US" dirty="0" smtClean="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2523" y="404665"/>
            <a:ext cx="8424936" cy="1065361"/>
          </a:xfrm>
        </p:spPr>
        <p:txBody>
          <a:bodyPr>
            <a:normAutofit fontScale="90000"/>
          </a:bodyPr>
          <a:lstStyle/>
          <a:p>
            <a:r>
              <a:rPr lang="en-US" b="1" dirty="0" smtClean="0"/>
              <a:t/>
            </a:r>
            <a:br>
              <a:rPr lang="en-US" b="1" dirty="0" smtClean="0"/>
            </a:br>
            <a:r>
              <a:rPr lang="en-US" b="1" dirty="0" smtClean="0"/>
              <a:t>Course </a:t>
            </a:r>
            <a:r>
              <a:rPr lang="en-US" b="1" dirty="0" smtClean="0"/>
              <a:t>Certificate</a:t>
            </a:r>
            <a:r>
              <a:rPr lang="en-US" dirty="0"/>
              <a:t/>
            </a:r>
            <a:br>
              <a:rPr lang="en-US" dirty="0"/>
            </a:br>
            <a:endParaRPr lang="en-US" dirty="0"/>
          </a:p>
        </p:txBody>
      </p:sp>
      <p:sp>
        <p:nvSpPr>
          <p:cNvPr id="3" name="Subtitle 2"/>
          <p:cNvSpPr>
            <a:spLocks noGrp="1"/>
          </p:cNvSpPr>
          <p:nvPr>
            <p:ph type="subTitle" idx="1"/>
          </p:nvPr>
        </p:nvSpPr>
        <p:spPr>
          <a:xfrm>
            <a:off x="1485900" y="1628800"/>
            <a:ext cx="6934200" cy="4010000"/>
          </a:xfrm>
        </p:spPr>
        <p:txBody>
          <a:bodyPr/>
          <a:lstStyle/>
          <a:p>
            <a:endParaRPr lang="en-US" dirty="0"/>
          </a:p>
        </p:txBody>
      </p:sp>
      <p:pic>
        <p:nvPicPr>
          <p:cNvPr id="7" name="Picture 6"/>
          <p:cNvPicPr/>
          <p:nvPr/>
        </p:nvPicPr>
        <p:blipFill>
          <a:blip r:embed="rId2" cstate="print"/>
          <a:srcRect/>
          <a:stretch>
            <a:fillRect/>
          </a:stretch>
        </p:blipFill>
        <p:spPr bwMode="auto">
          <a:xfrm>
            <a:off x="1442610" y="1628800"/>
            <a:ext cx="7020780" cy="4352014"/>
          </a:xfrm>
          <a:prstGeom prst="rect">
            <a:avLst/>
          </a:prstGeom>
          <a:noFill/>
          <a:ln w="9525">
            <a:no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mn-lt"/>
              </a:rPr>
              <a:t>Abstract</a:t>
            </a:r>
            <a:endParaRPr lang="en-US" b="1" dirty="0">
              <a:latin typeface="+mn-lt"/>
            </a:endParaRPr>
          </a:p>
        </p:txBody>
      </p:sp>
      <p:sp>
        <p:nvSpPr>
          <p:cNvPr id="3" name="Content Placeholder 2"/>
          <p:cNvSpPr>
            <a:spLocks noGrp="1"/>
          </p:cNvSpPr>
          <p:nvPr>
            <p:ph idx="1"/>
          </p:nvPr>
        </p:nvSpPr>
        <p:spPr/>
        <p:txBody>
          <a:bodyPr>
            <a:normAutofit fontScale="85000" lnSpcReduction="20000"/>
          </a:bodyPr>
          <a:lstStyle/>
          <a:p>
            <a:r>
              <a:rPr lang="en-US" dirty="0" smtClean="0"/>
              <a:t>Weather API integration is a crucial component of modern web development, offering real-time and forecasted weather data to enhance user experiences and functionality. </a:t>
            </a:r>
            <a:endParaRPr lang="en-IN" dirty="0" smtClean="0"/>
          </a:p>
          <a:p>
            <a:r>
              <a:rPr lang="en-US" dirty="0" smtClean="0"/>
              <a:t>The Train Ticket Reservation Web Development project aims to revolutionize the way passengers plan and book train journeys by providing an efficient and user-friendly online platform. This web application is designed to streamline the process of reserving train tickets, offering passengers a convenient and reliable means to access real-time train information, select seats, make secure payments, and manage their bookings.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mn-lt"/>
              </a:rPr>
              <a:t>Introduction</a:t>
            </a:r>
            <a:endParaRPr lang="en-US" b="1" dirty="0">
              <a:latin typeface="+mn-lt"/>
            </a:endParaRPr>
          </a:p>
        </p:txBody>
      </p:sp>
      <p:sp>
        <p:nvSpPr>
          <p:cNvPr id="3" name="Content Placeholder 2"/>
          <p:cNvSpPr>
            <a:spLocks noGrp="1"/>
          </p:cNvSpPr>
          <p:nvPr>
            <p:ph idx="1"/>
          </p:nvPr>
        </p:nvSpPr>
        <p:spPr/>
        <p:txBody>
          <a:bodyPr>
            <a:normAutofit fontScale="85000" lnSpcReduction="20000"/>
          </a:bodyPr>
          <a:lstStyle/>
          <a:p>
            <a:r>
              <a:rPr lang="en-US" dirty="0" smtClean="0"/>
              <a:t>Weather APIs have become invaluable tools for developers and businesses seeking to provide accurate and timely weather information to their users. They enhance user experiences by helping people plan their activities, make informed decisions, and stay safe in various weather conditions.</a:t>
            </a:r>
          </a:p>
          <a:p>
            <a:r>
              <a:rPr lang="en-US" dirty="0" smtClean="0"/>
              <a:t>Developing a train ticket reservation website requires a combination of frontend and backend technologies, security measures, and a deep understanding of the transportation industry's complexities. With proper planning and execution, such a website can provide travelers with a convenient and efficient way to book and manage their train journeys.</a:t>
            </a:r>
          </a:p>
          <a:p>
            <a:endParaRPr lang="en-US"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mn-lt"/>
              </a:rPr>
              <a:t>Objectives</a:t>
            </a:r>
            <a:endParaRPr lang="en-US" b="1" dirty="0">
              <a:latin typeface="+mn-lt"/>
            </a:endParaRPr>
          </a:p>
        </p:txBody>
      </p:sp>
      <p:sp>
        <p:nvSpPr>
          <p:cNvPr id="3" name="Content Placeholder 2"/>
          <p:cNvSpPr>
            <a:spLocks noGrp="1"/>
          </p:cNvSpPr>
          <p:nvPr>
            <p:ph idx="1"/>
          </p:nvPr>
        </p:nvSpPr>
        <p:spPr/>
        <p:txBody>
          <a:bodyPr>
            <a:normAutofit fontScale="85000" lnSpcReduction="10000"/>
          </a:bodyPr>
          <a:lstStyle/>
          <a:p>
            <a:r>
              <a:rPr lang="en-US" dirty="0" smtClean="0"/>
              <a:t>The objectives of the Weather API web development project aims to create a valuable and user-friendly tool for accessing accurate weather information, helping users make informed decisions based on current and forecasted weather conditions.</a:t>
            </a:r>
          </a:p>
          <a:p>
            <a:r>
              <a:rPr lang="en-US" dirty="0" smtClean="0"/>
              <a:t>Train Ticket Reservation System should prioritize ease of use, accessibility, real-time information, payment security, comprehensive user support to address the needs and expectations of today's travelers. The development of such a system will significantly contribute to the overall improvement of the transportation industry.</a:t>
            </a:r>
          </a:p>
          <a:p>
            <a:endParaRPr lang="en-IN" dirty="0" smtClean="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mn-lt"/>
              </a:rPr>
              <a:t>Proposed System Architecture</a:t>
            </a:r>
            <a:endParaRPr lang="en-US" b="1" dirty="0">
              <a:latin typeface="+mn-lt"/>
            </a:endParaRPr>
          </a:p>
        </p:txBody>
      </p:sp>
      <p:pic>
        <p:nvPicPr>
          <p:cNvPr id="1026" name="Picture 2"/>
          <p:cNvPicPr>
            <a:picLocks noGrp="1" noChangeAspect="1" noChangeArrowheads="1"/>
          </p:cNvPicPr>
          <p:nvPr>
            <p:ph idx="1"/>
          </p:nvPr>
        </p:nvPicPr>
        <p:blipFill>
          <a:blip r:embed="rId2"/>
          <a:srcRect/>
          <a:stretch>
            <a:fillRect/>
          </a:stretch>
        </p:blipFill>
        <p:spPr bwMode="auto">
          <a:xfrm>
            <a:off x="1257300" y="1303338"/>
            <a:ext cx="7239049" cy="470879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b="1" dirty="0" smtClean="0">
                <a:solidFill>
                  <a:srgbClr val="0070C0"/>
                </a:solidFill>
              </a:rPr>
              <a:t>Architecture of </a:t>
            </a:r>
            <a:r>
              <a:rPr lang="en-US" b="1" dirty="0" smtClean="0">
                <a:solidFill>
                  <a:srgbClr val="0070C0"/>
                </a:solidFill>
              </a:rPr>
              <a:t>Train ticket reservation system</a:t>
            </a:r>
            <a:endParaRPr lang="en-US" b="1" dirty="0">
              <a:solidFill>
                <a:srgbClr val="0070C0"/>
              </a:solidFill>
            </a:endParaRPr>
          </a:p>
        </p:txBody>
      </p:sp>
      <p:pic>
        <p:nvPicPr>
          <p:cNvPr id="6" name="Content Placeholder 5" descr="Online Railway Ticket Reservation System - GeeksforGeeks"/>
          <p:cNvPicPr>
            <a:picLocks noGrp="1"/>
          </p:cNvPicPr>
          <p:nvPr>
            <p:ph idx="1"/>
          </p:nvPr>
        </p:nvPicPr>
        <p:blipFill>
          <a:blip r:embed="rId2" cstate="print"/>
          <a:stretch>
            <a:fillRect/>
          </a:stretch>
        </p:blipFill>
        <p:spPr bwMode="auto">
          <a:xfrm>
            <a:off x="3035219" y="1895475"/>
            <a:ext cx="3835562" cy="452596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mn-lt"/>
              </a:rPr>
              <a:t>Modules</a:t>
            </a:r>
            <a:endParaRPr lang="en-US" b="1" dirty="0">
              <a:latin typeface="+mn-lt"/>
            </a:endParaRPr>
          </a:p>
        </p:txBody>
      </p:sp>
      <p:sp>
        <p:nvSpPr>
          <p:cNvPr id="3" name="Content Placeholder 2"/>
          <p:cNvSpPr>
            <a:spLocks noGrp="1"/>
          </p:cNvSpPr>
          <p:nvPr>
            <p:ph idx="1"/>
          </p:nvPr>
        </p:nvSpPr>
        <p:spPr/>
        <p:txBody>
          <a:bodyPr/>
          <a:lstStyle/>
          <a:p>
            <a:pPr marL="0" indent="0">
              <a:buNone/>
            </a:pPr>
            <a:r>
              <a:rPr lang="en-IN" sz="2600" b="1" dirty="0" smtClean="0"/>
              <a:t>Front end modules:</a:t>
            </a:r>
          </a:p>
          <a:p>
            <a:pPr marL="0" indent="0">
              <a:buNone/>
            </a:pPr>
            <a:r>
              <a:rPr lang="en-US" b="1" dirty="0" smtClean="0"/>
              <a:t>User Interface (UI): </a:t>
            </a:r>
          </a:p>
          <a:p>
            <a:pPr algn="just"/>
            <a:r>
              <a:rPr lang="en-US" b="1" dirty="0" smtClean="0"/>
              <a:t>HTML</a:t>
            </a:r>
            <a:r>
              <a:rPr lang="en-US" dirty="0" smtClean="0"/>
              <a:t>: use HTML to structure the webpage, defining elements like buttons ,text areas, and containers for displaying quotes.</a:t>
            </a:r>
            <a:endParaRPr lang="en-IN" b="1" dirty="0" smtClean="0"/>
          </a:p>
          <a:p>
            <a:pPr algn="just"/>
            <a:r>
              <a:rPr lang="en-US" b="1" dirty="0" smtClean="0"/>
              <a:t>CSS</a:t>
            </a:r>
            <a:r>
              <a:rPr lang="en-US" dirty="0" smtClean="0"/>
              <a:t>: Apply CSS styles for visual appeal, including fonts, colors, layout, and responsiveness for different devices and screen sizes.</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TotalTime>
  <Words>692</Words>
  <Application>Microsoft Office PowerPoint</Application>
  <PresentationFormat>A4 Paper (210x297 mm)</PresentationFormat>
  <Paragraphs>71</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WEB DEVELOPMENT – WEATHER API AND  TRAIN TICKET RESERVATION SYSTEM </vt:lpstr>
      <vt:lpstr>Presentation Outline</vt:lpstr>
      <vt:lpstr> Course Certificate </vt:lpstr>
      <vt:lpstr>Abstract</vt:lpstr>
      <vt:lpstr>Introduction</vt:lpstr>
      <vt:lpstr>Objectives</vt:lpstr>
      <vt:lpstr>Proposed System Architecture</vt:lpstr>
      <vt:lpstr> Architecture of Train ticket reservation system</vt:lpstr>
      <vt:lpstr>Modules</vt:lpstr>
      <vt:lpstr>Slide 10</vt:lpstr>
      <vt:lpstr>Slide 11</vt:lpstr>
      <vt:lpstr>Proposed Algorithm</vt:lpstr>
      <vt:lpstr>Slide 13</vt:lpstr>
      <vt:lpstr>Results Creation of database and table</vt:lpstr>
      <vt:lpstr>Home page</vt:lpstr>
      <vt:lpstr>Login page for weather api</vt:lpstr>
      <vt:lpstr>Registration page for weather api</vt:lpstr>
      <vt:lpstr>Output page of weather api</vt:lpstr>
      <vt:lpstr>About page</vt:lpstr>
      <vt:lpstr>Signup page of train ticket reservation system</vt:lpstr>
      <vt:lpstr>Login page of train ticket reservation system</vt:lpstr>
      <vt:lpstr>Finding train page</vt:lpstr>
      <vt:lpstr>Ticket Reservation Page</vt:lpstr>
      <vt:lpstr>Booking History</vt:lpstr>
      <vt:lpstr> References </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Kiran M</cp:lastModifiedBy>
  <cp:revision>20</cp:revision>
  <dcterms:created xsi:type="dcterms:W3CDTF">2023-09-27T07:54:58Z</dcterms:created>
  <dcterms:modified xsi:type="dcterms:W3CDTF">2023-09-29T18:47:30Z</dcterms:modified>
</cp:coreProperties>
</file>